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9753600" cy="7315200"/>
  <p:notesSz cx="6858000" cy="9144000"/>
  <p:embeddedFontLst>
    <p:embeddedFont>
      <p:font typeface="HK Grotesk Bold" charset="1" panose="00000800000000000000"/>
      <p:regular r:id="rId21"/>
    </p:embeddedFont>
    <p:embeddedFont>
      <p:font typeface="Canva Sans Bold" charset="1" panose="020B0803030501040103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jpeg" Type="http://schemas.openxmlformats.org/officeDocument/2006/relationships/image"/><Relationship Id="rId4" Target="../media/image10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3370" y="3667125"/>
            <a:ext cx="5534667" cy="899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79"/>
              </a:lnSpc>
            </a:pPr>
            <a:r>
              <a:rPr lang="en-US" sz="5999" b="true">
                <a:solidFill>
                  <a:srgbClr val="731F7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WANDERLUST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5550229">
            <a:off x="4050848" y="-1127659"/>
            <a:ext cx="5867962" cy="5222486"/>
          </a:xfrm>
          <a:custGeom>
            <a:avLst/>
            <a:gdLst/>
            <a:ahLst/>
            <a:cxnLst/>
            <a:rect r="r" b="b" t="t" l="l"/>
            <a:pathLst>
              <a:path h="5222486" w="5867962">
                <a:moveTo>
                  <a:pt x="0" y="0"/>
                </a:moveTo>
                <a:lnTo>
                  <a:pt x="5867963" y="0"/>
                </a:lnTo>
                <a:lnTo>
                  <a:pt x="5867963" y="5222487"/>
                </a:lnTo>
                <a:lnTo>
                  <a:pt x="0" y="52224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017281">
            <a:off x="3529970" y="912669"/>
            <a:ext cx="1170984" cy="1109507"/>
          </a:xfrm>
          <a:custGeom>
            <a:avLst/>
            <a:gdLst/>
            <a:ahLst/>
            <a:cxnLst/>
            <a:rect r="r" b="b" t="t" l="l"/>
            <a:pathLst>
              <a:path h="1109507" w="1170984">
                <a:moveTo>
                  <a:pt x="0" y="0"/>
                </a:moveTo>
                <a:lnTo>
                  <a:pt x="1170984" y="0"/>
                </a:lnTo>
                <a:lnTo>
                  <a:pt x="1170984" y="1109508"/>
                </a:lnTo>
                <a:lnTo>
                  <a:pt x="0" y="11095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567437">
            <a:off x="8110392" y="5055177"/>
            <a:ext cx="2588757" cy="2475499"/>
          </a:xfrm>
          <a:custGeom>
            <a:avLst/>
            <a:gdLst/>
            <a:ahLst/>
            <a:cxnLst/>
            <a:rect r="r" b="b" t="t" l="l"/>
            <a:pathLst>
              <a:path h="2475499" w="2588757">
                <a:moveTo>
                  <a:pt x="0" y="0"/>
                </a:moveTo>
                <a:lnTo>
                  <a:pt x="2588756" y="0"/>
                </a:lnTo>
                <a:lnTo>
                  <a:pt x="2588756" y="2475498"/>
                </a:lnTo>
                <a:lnTo>
                  <a:pt x="0" y="24754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754326">
            <a:off x="-2428426" y="-2218657"/>
            <a:ext cx="5550062" cy="4939555"/>
          </a:xfrm>
          <a:custGeom>
            <a:avLst/>
            <a:gdLst/>
            <a:ahLst/>
            <a:cxnLst/>
            <a:rect r="r" b="b" t="t" l="l"/>
            <a:pathLst>
              <a:path h="4939555" w="5550062">
                <a:moveTo>
                  <a:pt x="0" y="0"/>
                </a:moveTo>
                <a:lnTo>
                  <a:pt x="5550061" y="0"/>
                </a:lnTo>
                <a:lnTo>
                  <a:pt x="5550061" y="4939554"/>
                </a:lnTo>
                <a:lnTo>
                  <a:pt x="0" y="49395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67437">
            <a:off x="8312172" y="5998171"/>
            <a:ext cx="2209570" cy="2112901"/>
          </a:xfrm>
          <a:custGeom>
            <a:avLst/>
            <a:gdLst/>
            <a:ahLst/>
            <a:cxnLst/>
            <a:rect r="r" b="b" t="t" l="l"/>
            <a:pathLst>
              <a:path h="2112901" w="2209570">
                <a:moveTo>
                  <a:pt x="0" y="0"/>
                </a:moveTo>
                <a:lnTo>
                  <a:pt x="2209570" y="0"/>
                </a:lnTo>
                <a:lnTo>
                  <a:pt x="2209570" y="2112902"/>
                </a:lnTo>
                <a:lnTo>
                  <a:pt x="0" y="2112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35869" y="-38100"/>
            <a:ext cx="7081862" cy="7640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8"/>
              </a:lnSpc>
            </a:pPr>
            <a:r>
              <a:rPr lang="en-US" sz="188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Text(</a:t>
            </a:r>
          </a:p>
          <a:p>
            <a:pPr algn="l">
              <a:lnSpc>
                <a:spcPts val="2638"/>
              </a:lnSpc>
            </a:pPr>
            <a:r>
              <a:rPr lang="en-US" sz="188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 text = stringResource(id = R.string.place_2),</a:t>
            </a:r>
          </a:p>
          <a:p>
            <a:pPr algn="l">
              <a:lnSpc>
                <a:spcPts val="2638"/>
              </a:lnSpc>
            </a:pPr>
            <a:r>
              <a:rPr lang="en-US" sz="188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 fontSize = 18.sp</a:t>
            </a:r>
          </a:p>
          <a:p>
            <a:pPr algn="l">
              <a:lnSpc>
                <a:spcPts val="2638"/>
              </a:lnSpc>
            </a:pPr>
            <a:r>
              <a:rPr lang="en-US" sz="188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)</a:t>
            </a:r>
          </a:p>
          <a:p>
            <a:pPr algn="l">
              <a:lnSpc>
                <a:spcPts val="2638"/>
              </a:lnSpc>
            </a:pPr>
          </a:p>
          <a:p>
            <a:pPr algn="l">
              <a:lnSpc>
                <a:spcPts val="2638"/>
              </a:lnSpc>
            </a:pPr>
          </a:p>
          <a:p>
            <a:pPr algn="l">
              <a:lnSpc>
                <a:spcPts val="2638"/>
              </a:lnSpc>
            </a:pPr>
            <a:r>
              <a:rPr lang="en-US" sz="188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Text(</a:t>
            </a:r>
          </a:p>
          <a:p>
            <a:pPr algn="l">
              <a:lnSpc>
                <a:spcPts val="2638"/>
              </a:lnSpc>
            </a:pPr>
            <a:r>
              <a:rPr lang="en-US" sz="188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 text = stringResource(id = R.string.description),</a:t>
            </a:r>
          </a:p>
          <a:p>
            <a:pPr algn="l">
              <a:lnSpc>
                <a:spcPts val="2638"/>
              </a:lnSpc>
            </a:pPr>
            <a:r>
              <a:rPr lang="en-US" sz="188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 fontWeight = FontWeight.Light,</a:t>
            </a:r>
          </a:p>
          <a:p>
            <a:pPr algn="l">
              <a:lnSpc>
                <a:spcPts val="2638"/>
              </a:lnSpc>
            </a:pPr>
            <a:r>
              <a:rPr lang="en-US" sz="188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 fontSize = 16.sp,</a:t>
            </a:r>
          </a:p>
          <a:p>
            <a:pPr algn="l">
              <a:lnSpc>
                <a:spcPts val="2638"/>
              </a:lnSpc>
            </a:pPr>
            <a:r>
              <a:rPr lang="en-US" sz="188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 textAlign = TextAlign.Center,</a:t>
            </a:r>
          </a:p>
          <a:p>
            <a:pPr algn="l">
              <a:lnSpc>
                <a:spcPts val="2638"/>
              </a:lnSpc>
            </a:pPr>
            <a:r>
              <a:rPr lang="en-US" sz="188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)</a:t>
            </a:r>
          </a:p>
          <a:p>
            <a:pPr algn="l">
              <a:lnSpc>
                <a:spcPts val="2638"/>
              </a:lnSpc>
            </a:pPr>
          </a:p>
          <a:p>
            <a:pPr algn="l">
              <a:lnSpc>
                <a:spcPts val="2638"/>
              </a:lnSpc>
            </a:pPr>
            <a:r>
              <a:rPr lang="en-US" sz="188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Text(</a:t>
            </a:r>
          </a:p>
          <a:p>
            <a:pPr algn="l">
              <a:lnSpc>
                <a:spcPts val="2638"/>
              </a:lnSpc>
            </a:pPr>
            <a:r>
              <a:rPr lang="en-US" sz="188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 text = stringResource(id = R.string.plan), color = Color.Gray,</a:t>
            </a:r>
          </a:p>
          <a:p>
            <a:pPr algn="l">
              <a:lnSpc>
                <a:spcPts val="2638"/>
              </a:lnSpc>
            </a:pPr>
            <a:r>
              <a:rPr lang="en-US" sz="188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 fontSize = 16.sp</a:t>
            </a:r>
          </a:p>
          <a:p>
            <a:pPr algn="l">
              <a:lnSpc>
                <a:spcPts val="2638"/>
              </a:lnSpc>
            </a:pPr>
            <a:r>
              <a:rPr lang="en-US" sz="188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)</a:t>
            </a:r>
          </a:p>
          <a:p>
            <a:pPr algn="l">
              <a:lnSpc>
                <a:spcPts val="2638"/>
              </a:lnSpc>
            </a:pPr>
            <a:r>
              <a:rPr lang="en-US" sz="188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}</a:t>
            </a:r>
          </a:p>
          <a:p>
            <a:pPr algn="l">
              <a:lnSpc>
                <a:spcPts val="2638"/>
              </a:lnSpc>
            </a:pPr>
            <a:r>
              <a:rPr lang="en-US" sz="188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}</a:t>
            </a:r>
          </a:p>
          <a:p>
            <a:pPr algn="l">
              <a:lnSpc>
                <a:spcPts val="2638"/>
              </a:lnSpc>
            </a:pPr>
          </a:p>
          <a:p>
            <a:pPr algn="l">
              <a:lnSpc>
                <a:spcPts val="2638"/>
              </a:lnSpc>
            </a:pPr>
            <a:r>
              <a:rPr lang="en-US" sz="188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Spacer(modifier = Modifier.height(20.dp))</a:t>
            </a:r>
          </a:p>
          <a:p>
            <a:pPr algn="l">
              <a:lnSpc>
                <a:spcPts val="2638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94633">
            <a:off x="7826240" y="6219930"/>
            <a:ext cx="2799283" cy="2652320"/>
          </a:xfrm>
          <a:custGeom>
            <a:avLst/>
            <a:gdLst/>
            <a:ahLst/>
            <a:cxnLst/>
            <a:rect r="r" b="b" t="t" l="l"/>
            <a:pathLst>
              <a:path h="2652320" w="2799283">
                <a:moveTo>
                  <a:pt x="0" y="0"/>
                </a:moveTo>
                <a:lnTo>
                  <a:pt x="2799283" y="0"/>
                </a:lnTo>
                <a:lnTo>
                  <a:pt x="2799283" y="2652321"/>
                </a:lnTo>
                <a:lnTo>
                  <a:pt x="0" y="26523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820007">
            <a:off x="-2367964" y="-1067145"/>
            <a:ext cx="5550062" cy="4939555"/>
          </a:xfrm>
          <a:custGeom>
            <a:avLst/>
            <a:gdLst/>
            <a:ahLst/>
            <a:cxnLst/>
            <a:rect r="r" b="b" t="t" l="l"/>
            <a:pathLst>
              <a:path h="4939555" w="5550062">
                <a:moveTo>
                  <a:pt x="0" y="0"/>
                </a:moveTo>
                <a:lnTo>
                  <a:pt x="5550062" y="0"/>
                </a:lnTo>
                <a:lnTo>
                  <a:pt x="5550062" y="4939555"/>
                </a:lnTo>
                <a:lnTo>
                  <a:pt x="0" y="49395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72038" y="3334067"/>
            <a:ext cx="952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08296" y="273526"/>
            <a:ext cx="9346533" cy="6758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8"/>
              </a:lnSpc>
              <a:spcBef>
                <a:spcPct val="0"/>
              </a:spcBef>
            </a:pPr>
            <a:r>
              <a:rPr lang="en-US" b="true" sz="1973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//03</a:t>
            </a:r>
          </a:p>
          <a:p>
            <a:pPr algn="l">
              <a:lnSpc>
                <a:spcPts val="2328"/>
              </a:lnSpc>
              <a:spcBef>
                <a:spcPct val="0"/>
              </a:spcBef>
            </a:pPr>
            <a:r>
              <a:rPr lang="en-US" b="true" sz="1973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Card(</a:t>
            </a:r>
          </a:p>
          <a:p>
            <a:pPr algn="l">
              <a:lnSpc>
                <a:spcPts val="2328"/>
              </a:lnSpc>
              <a:spcBef>
                <a:spcPct val="0"/>
              </a:spcBef>
            </a:pPr>
            <a:r>
              <a:rPr lang="en-US" b="true" sz="1973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modifier = Modifier</a:t>
            </a:r>
          </a:p>
          <a:p>
            <a:pPr algn="l">
              <a:lnSpc>
                <a:spcPts val="2328"/>
              </a:lnSpc>
              <a:spcBef>
                <a:spcPct val="0"/>
              </a:spcBef>
            </a:pPr>
            <a:r>
              <a:rPr lang="en-US" b="true" sz="1973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.fillMaxWidth()</a:t>
            </a:r>
          </a:p>
          <a:p>
            <a:pPr algn="l">
              <a:lnSpc>
                <a:spcPts val="2328"/>
              </a:lnSpc>
              <a:spcBef>
                <a:spcPct val="0"/>
              </a:spcBef>
            </a:pPr>
            <a:r>
              <a:rPr lang="en-US" b="true" sz="1973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.height(250.dp)</a:t>
            </a:r>
          </a:p>
          <a:p>
            <a:pPr algn="l">
              <a:lnSpc>
                <a:spcPts val="2328"/>
              </a:lnSpc>
              <a:spcBef>
                <a:spcPct val="0"/>
              </a:spcBef>
            </a:pPr>
            <a:r>
              <a:rPr lang="en-US" b="true" sz="1973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.clickable {</a:t>
            </a:r>
          </a:p>
          <a:p>
            <a:pPr algn="l">
              <a:lnSpc>
                <a:spcPts val="2328"/>
              </a:lnSpc>
              <a:spcBef>
                <a:spcPct val="0"/>
              </a:spcBef>
            </a:pPr>
            <a:r>
              <a:rPr lang="en-US" b="true" sz="1973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context.startActivity(</a:t>
            </a:r>
          </a:p>
          <a:p>
            <a:pPr algn="l">
              <a:lnSpc>
                <a:spcPts val="2328"/>
              </a:lnSpc>
              <a:spcBef>
                <a:spcPct val="0"/>
              </a:spcBef>
            </a:pPr>
            <a:r>
              <a:rPr lang="en-US" b="true" sz="1973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    Intent(context, SingaporeActivity::class.java)</a:t>
            </a:r>
          </a:p>
          <a:p>
            <a:pPr algn="l">
              <a:lnSpc>
                <a:spcPts val="2328"/>
              </a:lnSpc>
              <a:spcBef>
                <a:spcPct val="0"/>
              </a:spcBef>
            </a:pPr>
          </a:p>
          <a:p>
            <a:pPr algn="l">
              <a:lnSpc>
                <a:spcPts val="2328"/>
              </a:lnSpc>
              <a:spcBef>
                <a:spcPct val="0"/>
              </a:spcBef>
            </a:pPr>
            <a:r>
              <a:rPr lang="en-US" b="true" sz="1973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)</a:t>
            </a:r>
          </a:p>
          <a:p>
            <a:pPr algn="l">
              <a:lnSpc>
                <a:spcPts val="2328"/>
              </a:lnSpc>
              <a:spcBef>
                <a:spcPct val="0"/>
              </a:spcBef>
            </a:pPr>
            <a:r>
              <a:rPr lang="en-US" b="true" sz="1973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},</a:t>
            </a:r>
          </a:p>
          <a:p>
            <a:pPr algn="l">
              <a:lnSpc>
                <a:spcPts val="2328"/>
              </a:lnSpc>
              <a:spcBef>
                <a:spcPct val="0"/>
              </a:spcBef>
            </a:pPr>
            <a:r>
              <a:rPr lang="en-US" b="true" sz="1973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elevation = 8.dp</a:t>
            </a:r>
          </a:p>
          <a:p>
            <a:pPr algn="l">
              <a:lnSpc>
                <a:spcPts val="2328"/>
              </a:lnSpc>
              <a:spcBef>
                <a:spcPct val="0"/>
              </a:spcBef>
            </a:pPr>
            <a:r>
              <a:rPr lang="en-US" b="true" sz="1973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)</a:t>
            </a:r>
          </a:p>
          <a:p>
            <a:pPr algn="l">
              <a:lnSpc>
                <a:spcPts val="2328"/>
              </a:lnSpc>
              <a:spcBef>
                <a:spcPct val="0"/>
              </a:spcBef>
            </a:pPr>
            <a:r>
              <a:rPr lang="en-US" b="true" sz="1973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{</a:t>
            </a:r>
          </a:p>
          <a:p>
            <a:pPr algn="l">
              <a:lnSpc>
                <a:spcPts val="2328"/>
              </a:lnSpc>
              <a:spcBef>
                <a:spcPct val="0"/>
              </a:spcBef>
            </a:pPr>
            <a:r>
              <a:rPr lang="en-US" b="true" sz="1973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Column(</a:t>
            </a:r>
          </a:p>
          <a:p>
            <a:pPr algn="l">
              <a:lnSpc>
                <a:spcPts val="2328"/>
              </a:lnSpc>
              <a:spcBef>
                <a:spcPct val="0"/>
              </a:spcBef>
            </a:pPr>
            <a:r>
              <a:rPr lang="en-US" b="true" sz="1973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horizontalAlignment = Alignment.CenterHorizontally</a:t>
            </a:r>
          </a:p>
          <a:p>
            <a:pPr algn="l">
              <a:lnSpc>
                <a:spcPts val="2328"/>
              </a:lnSpc>
              <a:spcBef>
                <a:spcPct val="0"/>
              </a:spcBef>
            </a:pPr>
            <a:r>
              <a:rPr lang="en-US" b="true" sz="1973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) {</a:t>
            </a:r>
          </a:p>
          <a:p>
            <a:pPr algn="l">
              <a:lnSpc>
                <a:spcPts val="2328"/>
              </a:lnSpc>
              <a:spcBef>
                <a:spcPct val="0"/>
              </a:spcBef>
            </a:pPr>
            <a:r>
              <a:rPr lang="en-US" b="true" sz="1973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Image(</a:t>
            </a:r>
          </a:p>
          <a:p>
            <a:pPr algn="l">
              <a:lnSpc>
                <a:spcPts val="2328"/>
              </a:lnSpc>
              <a:spcBef>
                <a:spcPct val="0"/>
              </a:spcBef>
            </a:pPr>
            <a:r>
              <a:rPr lang="en-US" b="true" sz="1973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    painterResource(id = R.drawable.singapore), contentDescription = "",</a:t>
            </a:r>
          </a:p>
          <a:p>
            <a:pPr algn="l">
              <a:lnSpc>
                <a:spcPts val="2328"/>
              </a:lnSpc>
              <a:spcBef>
                <a:spcPct val="0"/>
              </a:spcBef>
            </a:pPr>
            <a:r>
              <a:rPr lang="en-US" b="true" sz="1973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    modifier = Modifier</a:t>
            </a:r>
          </a:p>
          <a:p>
            <a:pPr algn="l">
              <a:lnSpc>
                <a:spcPts val="2328"/>
              </a:lnSpc>
              <a:spcBef>
                <a:spcPct val="0"/>
              </a:spcBef>
            </a:pPr>
            <a:r>
              <a:rPr lang="en-US" b="true" sz="1973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        .height(150.dp)</a:t>
            </a:r>
          </a:p>
          <a:p>
            <a:pPr algn="l">
              <a:lnSpc>
                <a:spcPts val="2328"/>
              </a:lnSpc>
              <a:spcBef>
                <a:spcPct val="0"/>
              </a:spcBef>
            </a:pPr>
            <a:r>
              <a:rPr lang="en-US" b="true" sz="1973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        .scale(scaleX = 1.2F, scaleY = 1F)</a:t>
            </a:r>
          </a:p>
          <a:p>
            <a:pPr algn="l">
              <a:lnSpc>
                <a:spcPts val="2328"/>
              </a:lnSpc>
              <a:spcBef>
                <a:spcPct val="0"/>
              </a:spcBef>
            </a:pPr>
            <a:r>
              <a:rPr lang="en-US" b="true" sz="1973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088749">
            <a:off x="8076868" y="5782413"/>
            <a:ext cx="1345042" cy="1274427"/>
          </a:xfrm>
          <a:custGeom>
            <a:avLst/>
            <a:gdLst/>
            <a:ahLst/>
            <a:cxnLst/>
            <a:rect r="r" b="b" t="t" l="l"/>
            <a:pathLst>
              <a:path h="1274427" w="1345042">
                <a:moveTo>
                  <a:pt x="0" y="0"/>
                </a:moveTo>
                <a:lnTo>
                  <a:pt x="1345042" y="0"/>
                </a:lnTo>
                <a:lnTo>
                  <a:pt x="1345042" y="1274427"/>
                </a:lnTo>
                <a:lnTo>
                  <a:pt x="0" y="12744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3119">
            <a:off x="6771182" y="-1515534"/>
            <a:ext cx="3740642" cy="3576989"/>
          </a:xfrm>
          <a:custGeom>
            <a:avLst/>
            <a:gdLst/>
            <a:ahLst/>
            <a:cxnLst/>
            <a:rect r="r" b="b" t="t" l="l"/>
            <a:pathLst>
              <a:path h="3576989" w="3740642">
                <a:moveTo>
                  <a:pt x="0" y="0"/>
                </a:moveTo>
                <a:lnTo>
                  <a:pt x="3740641" y="0"/>
                </a:lnTo>
                <a:lnTo>
                  <a:pt x="3740641" y="3576989"/>
                </a:lnTo>
                <a:lnTo>
                  <a:pt x="0" y="35769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627250">
            <a:off x="-1757700" y="5378985"/>
            <a:ext cx="4978439" cy="4430811"/>
          </a:xfrm>
          <a:custGeom>
            <a:avLst/>
            <a:gdLst/>
            <a:ahLst/>
            <a:cxnLst/>
            <a:rect r="r" b="b" t="t" l="l"/>
            <a:pathLst>
              <a:path h="4430811" w="4978439">
                <a:moveTo>
                  <a:pt x="0" y="0"/>
                </a:moveTo>
                <a:lnTo>
                  <a:pt x="4978440" y="0"/>
                </a:lnTo>
                <a:lnTo>
                  <a:pt x="4978440" y="4430811"/>
                </a:lnTo>
                <a:lnTo>
                  <a:pt x="0" y="44308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959566">
            <a:off x="-681665" y="326429"/>
            <a:ext cx="1805054" cy="1726083"/>
          </a:xfrm>
          <a:custGeom>
            <a:avLst/>
            <a:gdLst/>
            <a:ahLst/>
            <a:cxnLst/>
            <a:rect r="r" b="b" t="t" l="l"/>
            <a:pathLst>
              <a:path h="1726083" w="1805054">
                <a:moveTo>
                  <a:pt x="0" y="0"/>
                </a:moveTo>
                <a:lnTo>
                  <a:pt x="1805055" y="0"/>
                </a:lnTo>
                <a:lnTo>
                  <a:pt x="1805055" y="1726083"/>
                </a:lnTo>
                <a:lnTo>
                  <a:pt x="0" y="17260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872038" y="3334067"/>
            <a:ext cx="952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33323" y="117348"/>
            <a:ext cx="8398527" cy="6990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8"/>
              </a:lnSpc>
              <a:spcBef>
                <a:spcPct val="0"/>
              </a:spcBef>
            </a:pPr>
            <a:r>
              <a:rPr lang="en-US" b="true" sz="1956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Text(</a:t>
            </a:r>
          </a:p>
          <a:p>
            <a:pPr algn="l">
              <a:lnSpc>
                <a:spcPts val="2308"/>
              </a:lnSpc>
              <a:spcBef>
                <a:spcPct val="0"/>
              </a:spcBef>
            </a:pPr>
            <a:r>
              <a:rPr lang="en-US" b="true" sz="1956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    text = stringResource(id = R.string.place_3),</a:t>
            </a:r>
          </a:p>
          <a:p>
            <a:pPr algn="l">
              <a:lnSpc>
                <a:spcPts val="2308"/>
              </a:lnSpc>
              <a:spcBef>
                <a:spcPct val="0"/>
              </a:spcBef>
            </a:pPr>
            <a:r>
              <a:rPr lang="en-US" b="true" sz="1956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    fontSize = 18.sp</a:t>
            </a:r>
          </a:p>
          <a:p>
            <a:pPr algn="l">
              <a:lnSpc>
                <a:spcPts val="2308"/>
              </a:lnSpc>
              <a:spcBef>
                <a:spcPct val="0"/>
              </a:spcBef>
            </a:pPr>
            <a:r>
              <a:rPr lang="en-US" b="true" sz="1956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)</a:t>
            </a:r>
          </a:p>
          <a:p>
            <a:pPr algn="l">
              <a:lnSpc>
                <a:spcPts val="2308"/>
              </a:lnSpc>
              <a:spcBef>
                <a:spcPct val="0"/>
              </a:spcBef>
            </a:pPr>
          </a:p>
          <a:p>
            <a:pPr algn="l">
              <a:lnSpc>
                <a:spcPts val="2308"/>
              </a:lnSpc>
              <a:spcBef>
                <a:spcPct val="0"/>
              </a:spcBef>
            </a:pPr>
          </a:p>
          <a:p>
            <a:pPr algn="l">
              <a:lnSpc>
                <a:spcPts val="2308"/>
              </a:lnSpc>
              <a:spcBef>
                <a:spcPct val="0"/>
              </a:spcBef>
            </a:pPr>
            <a:r>
              <a:rPr lang="en-US" b="true" sz="1956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Text(</a:t>
            </a:r>
          </a:p>
          <a:p>
            <a:pPr algn="l">
              <a:lnSpc>
                <a:spcPts val="2308"/>
              </a:lnSpc>
              <a:spcBef>
                <a:spcPct val="0"/>
              </a:spcBef>
            </a:pPr>
            <a:r>
              <a:rPr lang="en-US" b="true" sz="1956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    text = stringResource(id = R.string.description),</a:t>
            </a:r>
          </a:p>
          <a:p>
            <a:pPr algn="l">
              <a:lnSpc>
                <a:spcPts val="2308"/>
              </a:lnSpc>
              <a:spcBef>
                <a:spcPct val="0"/>
              </a:spcBef>
            </a:pPr>
            <a:r>
              <a:rPr lang="en-US" b="true" sz="1956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    fontWeight = FontWeight.Light,</a:t>
            </a:r>
          </a:p>
          <a:p>
            <a:pPr algn="l">
              <a:lnSpc>
                <a:spcPts val="2308"/>
              </a:lnSpc>
              <a:spcBef>
                <a:spcPct val="0"/>
              </a:spcBef>
            </a:pPr>
            <a:r>
              <a:rPr lang="en-US" b="true" sz="1956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    fontSize = 16.sp,</a:t>
            </a:r>
          </a:p>
          <a:p>
            <a:pPr algn="l">
              <a:lnSpc>
                <a:spcPts val="2308"/>
              </a:lnSpc>
              <a:spcBef>
                <a:spcPct val="0"/>
              </a:spcBef>
            </a:pPr>
            <a:r>
              <a:rPr lang="en-US" b="true" sz="1956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    textAlign = TextAlign.Center,</a:t>
            </a:r>
          </a:p>
          <a:p>
            <a:pPr algn="l">
              <a:lnSpc>
                <a:spcPts val="2308"/>
              </a:lnSpc>
              <a:spcBef>
                <a:spcPct val="0"/>
              </a:spcBef>
            </a:pPr>
            <a:r>
              <a:rPr lang="en-US" b="true" sz="1956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)</a:t>
            </a:r>
          </a:p>
          <a:p>
            <a:pPr algn="l">
              <a:lnSpc>
                <a:spcPts val="2308"/>
              </a:lnSpc>
              <a:spcBef>
                <a:spcPct val="0"/>
              </a:spcBef>
            </a:pPr>
          </a:p>
          <a:p>
            <a:pPr algn="l">
              <a:lnSpc>
                <a:spcPts val="2308"/>
              </a:lnSpc>
              <a:spcBef>
                <a:spcPct val="0"/>
              </a:spcBef>
            </a:pPr>
            <a:r>
              <a:rPr lang="en-US" b="true" sz="1956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Text(</a:t>
            </a:r>
          </a:p>
          <a:p>
            <a:pPr algn="l">
              <a:lnSpc>
                <a:spcPts val="2308"/>
              </a:lnSpc>
              <a:spcBef>
                <a:spcPct val="0"/>
              </a:spcBef>
            </a:pPr>
            <a:r>
              <a:rPr lang="en-US" b="true" sz="1956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    text = stringResource(id = R.string.plan), color = Color.Gray,</a:t>
            </a:r>
          </a:p>
          <a:p>
            <a:pPr algn="l">
              <a:lnSpc>
                <a:spcPts val="2308"/>
              </a:lnSpc>
              <a:spcBef>
                <a:spcPct val="0"/>
              </a:spcBef>
            </a:pPr>
            <a:r>
              <a:rPr lang="en-US" b="true" sz="1956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    fontSize = 16.sp</a:t>
            </a:r>
          </a:p>
          <a:p>
            <a:pPr algn="l">
              <a:lnSpc>
                <a:spcPts val="2308"/>
              </a:lnSpc>
              <a:spcBef>
                <a:spcPct val="0"/>
              </a:spcBef>
            </a:pPr>
            <a:r>
              <a:rPr lang="en-US" b="true" sz="1956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)</a:t>
            </a:r>
          </a:p>
          <a:p>
            <a:pPr algn="l">
              <a:lnSpc>
                <a:spcPts val="2308"/>
              </a:lnSpc>
              <a:spcBef>
                <a:spcPct val="0"/>
              </a:spcBef>
            </a:pPr>
            <a:r>
              <a:rPr lang="en-US" b="true" sz="1956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}</a:t>
            </a:r>
          </a:p>
          <a:p>
            <a:pPr algn="l">
              <a:lnSpc>
                <a:spcPts val="2308"/>
              </a:lnSpc>
              <a:spcBef>
                <a:spcPct val="0"/>
              </a:spcBef>
            </a:pPr>
            <a:r>
              <a:rPr lang="en-US" b="true" sz="1956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}</a:t>
            </a:r>
          </a:p>
          <a:p>
            <a:pPr algn="l">
              <a:lnSpc>
                <a:spcPts val="2308"/>
              </a:lnSpc>
              <a:spcBef>
                <a:spcPct val="0"/>
              </a:spcBef>
            </a:pPr>
          </a:p>
          <a:p>
            <a:pPr algn="l">
              <a:lnSpc>
                <a:spcPts val="2308"/>
              </a:lnSpc>
              <a:spcBef>
                <a:spcPct val="0"/>
              </a:spcBef>
            </a:pPr>
            <a:r>
              <a:rPr lang="en-US" b="true" sz="1956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Spacer(modifier = Modifier.height(20.dp))</a:t>
            </a:r>
          </a:p>
          <a:p>
            <a:pPr algn="l">
              <a:lnSpc>
                <a:spcPts val="2308"/>
              </a:lnSpc>
              <a:spcBef>
                <a:spcPct val="0"/>
              </a:spcBef>
            </a:pPr>
            <a:r>
              <a:rPr lang="en-US" b="true" sz="1956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}</a:t>
            </a:r>
          </a:p>
          <a:p>
            <a:pPr algn="l">
              <a:lnSpc>
                <a:spcPts val="2308"/>
              </a:lnSpc>
              <a:spcBef>
                <a:spcPct val="0"/>
              </a:spcBef>
            </a:pPr>
            <a:r>
              <a:rPr lang="en-US" b="true" sz="1956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}</a:t>
            </a:r>
          </a:p>
          <a:p>
            <a:pPr algn="l">
              <a:lnSpc>
                <a:spcPts val="2308"/>
              </a:lnSpc>
              <a:spcBef>
                <a:spcPct val="0"/>
              </a:spcBef>
            </a:pPr>
            <a:r>
              <a:rPr lang="en-US" b="true" sz="1956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}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35751" y="731520"/>
            <a:ext cx="2633472" cy="5852160"/>
          </a:xfrm>
          <a:custGeom>
            <a:avLst/>
            <a:gdLst/>
            <a:ahLst/>
            <a:cxnLst/>
            <a:rect r="r" b="b" t="t" l="l"/>
            <a:pathLst>
              <a:path h="5852160" w="2633472">
                <a:moveTo>
                  <a:pt x="0" y="0"/>
                </a:moveTo>
                <a:lnTo>
                  <a:pt x="2633472" y="0"/>
                </a:lnTo>
                <a:lnTo>
                  <a:pt x="2633472" y="5852160"/>
                </a:lnTo>
                <a:lnTo>
                  <a:pt x="0" y="58521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76800" y="731520"/>
            <a:ext cx="2633472" cy="5852160"/>
          </a:xfrm>
          <a:custGeom>
            <a:avLst/>
            <a:gdLst/>
            <a:ahLst/>
            <a:cxnLst/>
            <a:rect r="r" b="b" t="t" l="l"/>
            <a:pathLst>
              <a:path h="5852160" w="2633472">
                <a:moveTo>
                  <a:pt x="0" y="0"/>
                </a:moveTo>
                <a:lnTo>
                  <a:pt x="2633472" y="0"/>
                </a:lnTo>
                <a:lnTo>
                  <a:pt x="2633472" y="5852160"/>
                </a:lnTo>
                <a:lnTo>
                  <a:pt x="0" y="5852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00525" y="151130"/>
            <a:ext cx="190119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OUTPUT: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9728" y="731520"/>
            <a:ext cx="2333849" cy="5186332"/>
          </a:xfrm>
          <a:custGeom>
            <a:avLst/>
            <a:gdLst/>
            <a:ahLst/>
            <a:cxnLst/>
            <a:rect r="r" b="b" t="t" l="l"/>
            <a:pathLst>
              <a:path h="5186332" w="2333849">
                <a:moveTo>
                  <a:pt x="0" y="0"/>
                </a:moveTo>
                <a:lnTo>
                  <a:pt x="2333849" y="0"/>
                </a:lnTo>
                <a:lnTo>
                  <a:pt x="2333849" y="5186332"/>
                </a:lnTo>
                <a:lnTo>
                  <a:pt x="0" y="518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59687" y="731520"/>
            <a:ext cx="2333849" cy="5186332"/>
          </a:xfrm>
          <a:custGeom>
            <a:avLst/>
            <a:gdLst/>
            <a:ahLst/>
            <a:cxnLst/>
            <a:rect r="r" b="b" t="t" l="l"/>
            <a:pathLst>
              <a:path h="5186332" w="2333849">
                <a:moveTo>
                  <a:pt x="0" y="0"/>
                </a:moveTo>
                <a:lnTo>
                  <a:pt x="2333849" y="0"/>
                </a:lnTo>
                <a:lnTo>
                  <a:pt x="2333849" y="5186332"/>
                </a:lnTo>
                <a:lnTo>
                  <a:pt x="0" y="51863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88231" y="731520"/>
            <a:ext cx="2333849" cy="5186332"/>
          </a:xfrm>
          <a:custGeom>
            <a:avLst/>
            <a:gdLst/>
            <a:ahLst/>
            <a:cxnLst/>
            <a:rect r="r" b="b" t="t" l="l"/>
            <a:pathLst>
              <a:path h="5186332" w="2333849">
                <a:moveTo>
                  <a:pt x="0" y="0"/>
                </a:moveTo>
                <a:lnTo>
                  <a:pt x="2333849" y="0"/>
                </a:lnTo>
                <a:lnTo>
                  <a:pt x="2333849" y="5186332"/>
                </a:lnTo>
                <a:lnTo>
                  <a:pt x="0" y="51863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74535" y="-1652462"/>
            <a:ext cx="3713399" cy="3304925"/>
          </a:xfrm>
          <a:custGeom>
            <a:avLst/>
            <a:gdLst/>
            <a:ahLst/>
            <a:cxnLst/>
            <a:rect r="r" b="b" t="t" l="l"/>
            <a:pathLst>
              <a:path h="3304925" w="3713399">
                <a:moveTo>
                  <a:pt x="0" y="0"/>
                </a:moveTo>
                <a:lnTo>
                  <a:pt x="3713399" y="0"/>
                </a:lnTo>
                <a:lnTo>
                  <a:pt x="3713399" y="3304924"/>
                </a:lnTo>
                <a:lnTo>
                  <a:pt x="0" y="33049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490257">
            <a:off x="3875050" y="6157913"/>
            <a:ext cx="1694641" cy="1605672"/>
          </a:xfrm>
          <a:custGeom>
            <a:avLst/>
            <a:gdLst/>
            <a:ahLst/>
            <a:cxnLst/>
            <a:rect r="r" b="b" t="t" l="l"/>
            <a:pathLst>
              <a:path h="1605672" w="1694641">
                <a:moveTo>
                  <a:pt x="0" y="0"/>
                </a:moveTo>
                <a:lnTo>
                  <a:pt x="1694641" y="0"/>
                </a:lnTo>
                <a:lnTo>
                  <a:pt x="1694641" y="1605672"/>
                </a:lnTo>
                <a:lnTo>
                  <a:pt x="0" y="16056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148233">
            <a:off x="6406335" y="2597445"/>
            <a:ext cx="4209291" cy="4025134"/>
          </a:xfrm>
          <a:custGeom>
            <a:avLst/>
            <a:gdLst/>
            <a:ahLst/>
            <a:cxnLst/>
            <a:rect r="r" b="b" t="t" l="l"/>
            <a:pathLst>
              <a:path h="4025134" w="4209291">
                <a:moveTo>
                  <a:pt x="0" y="0"/>
                </a:moveTo>
                <a:lnTo>
                  <a:pt x="4209291" y="0"/>
                </a:lnTo>
                <a:lnTo>
                  <a:pt x="4209291" y="4025134"/>
                </a:lnTo>
                <a:lnTo>
                  <a:pt x="0" y="40251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33803" y="3064817"/>
            <a:ext cx="3485995" cy="785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1"/>
              </a:lnSpc>
            </a:pPr>
            <a:r>
              <a:rPr lang="en-US" sz="4629" b="true">
                <a:solidFill>
                  <a:srgbClr val="731F7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98132">
            <a:off x="8027300" y="4376757"/>
            <a:ext cx="3992736" cy="4413846"/>
          </a:xfrm>
          <a:custGeom>
            <a:avLst/>
            <a:gdLst/>
            <a:ahLst/>
            <a:cxnLst/>
            <a:rect r="r" b="b" t="t" l="l"/>
            <a:pathLst>
              <a:path h="4413846" w="3992736">
                <a:moveTo>
                  <a:pt x="0" y="0"/>
                </a:moveTo>
                <a:lnTo>
                  <a:pt x="3992736" y="0"/>
                </a:lnTo>
                <a:lnTo>
                  <a:pt x="3992736" y="4413846"/>
                </a:lnTo>
                <a:lnTo>
                  <a:pt x="0" y="44138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81" b="-11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15964">
            <a:off x="6560434" y="5823545"/>
            <a:ext cx="983734" cy="932088"/>
          </a:xfrm>
          <a:custGeom>
            <a:avLst/>
            <a:gdLst/>
            <a:ahLst/>
            <a:cxnLst/>
            <a:rect r="r" b="b" t="t" l="l"/>
            <a:pathLst>
              <a:path h="932088" w="983734">
                <a:moveTo>
                  <a:pt x="0" y="0"/>
                </a:moveTo>
                <a:lnTo>
                  <a:pt x="983733" y="0"/>
                </a:lnTo>
                <a:lnTo>
                  <a:pt x="983733" y="932088"/>
                </a:lnTo>
                <a:lnTo>
                  <a:pt x="0" y="932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212463">
            <a:off x="5737512" y="-2280046"/>
            <a:ext cx="3394439" cy="3929885"/>
          </a:xfrm>
          <a:custGeom>
            <a:avLst/>
            <a:gdLst/>
            <a:ahLst/>
            <a:cxnLst/>
            <a:rect r="r" b="b" t="t" l="l"/>
            <a:pathLst>
              <a:path h="3929885" w="3394439">
                <a:moveTo>
                  <a:pt x="0" y="0"/>
                </a:moveTo>
                <a:lnTo>
                  <a:pt x="3394438" y="0"/>
                </a:lnTo>
                <a:lnTo>
                  <a:pt x="3394438" y="3929886"/>
                </a:lnTo>
                <a:lnTo>
                  <a:pt x="0" y="39298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38742" y="-597719"/>
            <a:ext cx="4765059" cy="2236652"/>
            <a:chOff x="0" y="0"/>
            <a:chExt cx="6353412" cy="298220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330406"/>
              <a:ext cx="6353412" cy="9299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28"/>
                </a:lnSpc>
              </a:pPr>
              <a:r>
                <a:rPr lang="en-US" sz="4600" b="true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DESCRIPTION :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0"/>
              <a:ext cx="1341088" cy="9110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309"/>
                </a:lnSpc>
                <a:spcBef>
                  <a:spcPct val="0"/>
                </a:spcBef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660717"/>
              <a:ext cx="6353412" cy="3214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38742" y="1610358"/>
            <a:ext cx="8876115" cy="5318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2"/>
              </a:lnSpc>
            </a:pPr>
            <a:r>
              <a:rPr lang="en-US" sz="180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•The Wanderlust Android application is designed for travelers who want to keep track of their journey experiences. Here are some key features:</a:t>
            </a:r>
          </a:p>
          <a:p>
            <a:pPr algn="just">
              <a:lnSpc>
                <a:spcPts val="2522"/>
              </a:lnSpc>
            </a:pPr>
          </a:p>
          <a:p>
            <a:pPr algn="just">
              <a:lnSpc>
                <a:spcPts val="2522"/>
              </a:lnSpc>
            </a:pPr>
            <a:r>
              <a:rPr lang="en-US" sz="180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•Trip Diary: Users can save their journeys in the form of a trip diary, keeping all their travel experiences organized in one place</a:t>
            </a:r>
          </a:p>
          <a:p>
            <a:pPr algn="just">
              <a:lnSpc>
                <a:spcPts val="2522"/>
              </a:lnSpc>
            </a:pPr>
          </a:p>
          <a:p>
            <a:pPr algn="just">
              <a:lnSpc>
                <a:spcPts val="2522"/>
              </a:lnSpc>
            </a:pPr>
            <a:r>
              <a:rPr lang="en-US" sz="180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•Exploring New Places: Users can Explore new places of the city/town, and the app suggests the Best.</a:t>
            </a:r>
          </a:p>
          <a:p>
            <a:pPr algn="just">
              <a:lnSpc>
                <a:spcPts val="2522"/>
              </a:lnSpc>
            </a:pPr>
          </a:p>
          <a:p>
            <a:pPr algn="just">
              <a:lnSpc>
                <a:spcPts val="2522"/>
              </a:lnSpc>
            </a:pPr>
            <a:r>
              <a:rPr lang="en-US" sz="180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•Suggesting Residents: This App suggests the Best Residents and Hotels for Stays</a:t>
            </a:r>
          </a:p>
          <a:p>
            <a:pPr algn="just">
              <a:lnSpc>
                <a:spcPts val="2522"/>
              </a:lnSpc>
            </a:pPr>
          </a:p>
          <a:p>
            <a:pPr algn="just">
              <a:lnSpc>
                <a:spcPts val="2522"/>
              </a:lnSpc>
            </a:pPr>
            <a:r>
              <a:rPr lang="en-US" sz="180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•Planning your Day: App schedules your Day of Vacation on its Best way.</a:t>
            </a:r>
          </a:p>
          <a:p>
            <a:pPr algn="just">
              <a:lnSpc>
                <a:spcPts val="2522"/>
              </a:lnSpc>
            </a:pPr>
          </a:p>
          <a:p>
            <a:pPr algn="just">
              <a:lnSpc>
                <a:spcPts val="2522"/>
              </a:lnSpc>
            </a:pPr>
            <a:r>
              <a:rPr lang="en-US" sz="180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•Provides Details on Local Places: This App provides the best details for the user on its local tourism.</a:t>
            </a:r>
          </a:p>
          <a:p>
            <a:pPr algn="just">
              <a:lnSpc>
                <a:spcPts val="2522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100510">
            <a:off x="1664028" y="-3244820"/>
            <a:ext cx="5681080" cy="5432533"/>
          </a:xfrm>
          <a:custGeom>
            <a:avLst/>
            <a:gdLst/>
            <a:ahLst/>
            <a:cxnLst/>
            <a:rect r="r" b="b" t="t" l="l"/>
            <a:pathLst>
              <a:path h="5432533" w="5681080">
                <a:moveTo>
                  <a:pt x="0" y="0"/>
                </a:moveTo>
                <a:lnTo>
                  <a:pt x="5681080" y="0"/>
                </a:lnTo>
                <a:lnTo>
                  <a:pt x="5681080" y="5432533"/>
                </a:lnTo>
                <a:lnTo>
                  <a:pt x="0" y="54325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15964">
            <a:off x="7533006" y="2219288"/>
            <a:ext cx="1528874" cy="1448608"/>
          </a:xfrm>
          <a:custGeom>
            <a:avLst/>
            <a:gdLst/>
            <a:ahLst/>
            <a:cxnLst/>
            <a:rect r="r" b="b" t="t" l="l"/>
            <a:pathLst>
              <a:path h="1448608" w="1528874">
                <a:moveTo>
                  <a:pt x="0" y="0"/>
                </a:moveTo>
                <a:lnTo>
                  <a:pt x="1528874" y="0"/>
                </a:lnTo>
                <a:lnTo>
                  <a:pt x="1528874" y="1448609"/>
                </a:lnTo>
                <a:lnTo>
                  <a:pt x="0" y="14486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95738">
            <a:off x="8327515" y="5401871"/>
            <a:ext cx="2852170" cy="2702431"/>
          </a:xfrm>
          <a:custGeom>
            <a:avLst/>
            <a:gdLst/>
            <a:ahLst/>
            <a:cxnLst/>
            <a:rect r="r" b="b" t="t" l="l"/>
            <a:pathLst>
              <a:path h="2702431" w="2852170">
                <a:moveTo>
                  <a:pt x="0" y="0"/>
                </a:moveTo>
                <a:lnTo>
                  <a:pt x="2852170" y="0"/>
                </a:lnTo>
                <a:lnTo>
                  <a:pt x="2852170" y="2702430"/>
                </a:lnTo>
                <a:lnTo>
                  <a:pt x="0" y="27024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39529" y="-262112"/>
            <a:ext cx="5876961" cy="1258444"/>
            <a:chOff x="0" y="0"/>
            <a:chExt cx="7835948" cy="167792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764709"/>
              <a:ext cx="7835948" cy="9132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24"/>
                </a:lnSpc>
              </a:pPr>
              <a:r>
                <a:rPr lang="en-US" sz="4681" b="true">
                  <a:solidFill>
                    <a:srgbClr val="00000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Source Code :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38100"/>
              <a:ext cx="5571372" cy="5035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77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39529" y="967757"/>
            <a:ext cx="9723016" cy="6239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44"/>
              </a:lnSpc>
            </a:pPr>
            <a:r>
              <a:rPr lang="en-US" sz="253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package com.example.travelapp</a:t>
            </a:r>
          </a:p>
          <a:p>
            <a:pPr algn="just">
              <a:lnSpc>
                <a:spcPts val="3544"/>
              </a:lnSpc>
            </a:pPr>
            <a:r>
              <a:rPr lang="en-US" sz="253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import android.content.Context</a:t>
            </a:r>
          </a:p>
          <a:p>
            <a:pPr algn="just">
              <a:lnSpc>
                <a:spcPts val="3544"/>
              </a:lnSpc>
            </a:pPr>
            <a:r>
              <a:rPr lang="en-US" sz="253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import android.content.Intent</a:t>
            </a:r>
          </a:p>
          <a:p>
            <a:pPr algn="just">
              <a:lnSpc>
                <a:spcPts val="3544"/>
              </a:lnSpc>
            </a:pPr>
            <a:r>
              <a:rPr lang="en-US" sz="253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import android.os.Bundle</a:t>
            </a:r>
          </a:p>
          <a:p>
            <a:pPr algn="just">
              <a:lnSpc>
                <a:spcPts val="3544"/>
              </a:lnSpc>
            </a:pPr>
            <a:r>
              <a:rPr lang="en-US" sz="253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import androidx.activity.ComponentActivity</a:t>
            </a:r>
          </a:p>
          <a:p>
            <a:pPr algn="just">
              <a:lnSpc>
                <a:spcPts val="3544"/>
              </a:lnSpc>
            </a:pPr>
            <a:r>
              <a:rPr lang="en-US" sz="253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import androidx.activity.compose.setContent</a:t>
            </a:r>
          </a:p>
          <a:p>
            <a:pPr algn="just">
              <a:lnSpc>
                <a:spcPts val="3544"/>
              </a:lnSpc>
            </a:pPr>
            <a:r>
              <a:rPr lang="en-US" sz="253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import androidx.compose.foundation.Image</a:t>
            </a:r>
          </a:p>
          <a:p>
            <a:pPr algn="just">
              <a:lnSpc>
                <a:spcPts val="3544"/>
              </a:lnSpc>
            </a:pPr>
            <a:r>
              <a:rPr lang="en-US" sz="253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import androidx.compose.foundation.clickable</a:t>
            </a:r>
          </a:p>
          <a:p>
            <a:pPr algn="just">
              <a:lnSpc>
                <a:spcPts val="3544"/>
              </a:lnSpc>
            </a:pPr>
            <a:r>
              <a:rPr lang="en-US" sz="253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import androidx.compose.foundation.layout.*</a:t>
            </a:r>
          </a:p>
          <a:p>
            <a:pPr algn="just">
              <a:lnSpc>
                <a:spcPts val="3544"/>
              </a:lnSpc>
            </a:pPr>
            <a:r>
              <a:rPr lang="en-US" sz="253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import androidx.compose.foundation.rememberScrollState</a:t>
            </a:r>
          </a:p>
          <a:p>
            <a:pPr algn="just">
              <a:lnSpc>
                <a:spcPts val="3544"/>
              </a:lnSpc>
            </a:pPr>
            <a:r>
              <a:rPr lang="en-US" sz="253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import androidx.compose.foundation.verticalScroll</a:t>
            </a:r>
          </a:p>
          <a:p>
            <a:pPr algn="just">
              <a:lnSpc>
                <a:spcPts val="3544"/>
              </a:lnSpc>
            </a:pPr>
            <a:r>
              <a:rPr lang="en-US" sz="253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import androidx.compose.material.Card</a:t>
            </a:r>
          </a:p>
          <a:p>
            <a:pPr algn="just">
              <a:lnSpc>
                <a:spcPts val="3544"/>
              </a:lnSpc>
            </a:pPr>
            <a:r>
              <a:rPr lang="en-US" sz="253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import androidx.compose.material.Text</a:t>
            </a:r>
          </a:p>
          <a:p>
            <a:pPr algn="just">
              <a:lnSpc>
                <a:spcPts val="3544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94633">
            <a:off x="702761" y="6376362"/>
            <a:ext cx="1552782" cy="1471261"/>
          </a:xfrm>
          <a:custGeom>
            <a:avLst/>
            <a:gdLst/>
            <a:ahLst/>
            <a:cxnLst/>
            <a:rect r="r" b="b" t="t" l="l"/>
            <a:pathLst>
              <a:path h="1471261" w="1552782">
                <a:moveTo>
                  <a:pt x="0" y="0"/>
                </a:moveTo>
                <a:lnTo>
                  <a:pt x="1552783" y="0"/>
                </a:lnTo>
                <a:lnTo>
                  <a:pt x="1552783" y="1471262"/>
                </a:lnTo>
                <a:lnTo>
                  <a:pt x="0" y="14712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464442" y="-1750284"/>
            <a:ext cx="3423538" cy="3046949"/>
          </a:xfrm>
          <a:custGeom>
            <a:avLst/>
            <a:gdLst/>
            <a:ahLst/>
            <a:cxnLst/>
            <a:rect r="r" b="b" t="t" l="l"/>
            <a:pathLst>
              <a:path h="3046949" w="3423538">
                <a:moveTo>
                  <a:pt x="0" y="0"/>
                </a:moveTo>
                <a:lnTo>
                  <a:pt x="3423539" y="0"/>
                </a:lnTo>
                <a:lnTo>
                  <a:pt x="3423539" y="3046949"/>
                </a:lnTo>
                <a:lnTo>
                  <a:pt x="0" y="30469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80713">
            <a:off x="7503145" y="-668658"/>
            <a:ext cx="3496375" cy="3343409"/>
          </a:xfrm>
          <a:custGeom>
            <a:avLst/>
            <a:gdLst/>
            <a:ahLst/>
            <a:cxnLst/>
            <a:rect r="r" b="b" t="t" l="l"/>
            <a:pathLst>
              <a:path h="3343409" w="3496375">
                <a:moveTo>
                  <a:pt x="0" y="0"/>
                </a:moveTo>
                <a:lnTo>
                  <a:pt x="3496375" y="0"/>
                </a:lnTo>
                <a:lnTo>
                  <a:pt x="3496375" y="3343409"/>
                </a:lnTo>
                <a:lnTo>
                  <a:pt x="0" y="33434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83385" y="603822"/>
            <a:ext cx="9186829" cy="6050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9"/>
              </a:lnSpc>
            </a:pPr>
            <a:r>
              <a:rPr lang="en-US" sz="286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import androidx.compose.runtime.Composable</a:t>
            </a:r>
          </a:p>
          <a:p>
            <a:pPr algn="l">
              <a:lnSpc>
                <a:spcPts val="4009"/>
              </a:lnSpc>
            </a:pPr>
            <a:r>
              <a:rPr lang="en-US" sz="286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import androidx.compose.ui.Alignment</a:t>
            </a:r>
          </a:p>
          <a:p>
            <a:pPr algn="l">
              <a:lnSpc>
                <a:spcPts val="4009"/>
              </a:lnSpc>
            </a:pPr>
            <a:r>
              <a:rPr lang="en-US" sz="286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import androidx.compose.ui.Modifier</a:t>
            </a:r>
          </a:p>
          <a:p>
            <a:pPr algn="l">
              <a:lnSpc>
                <a:spcPts val="4009"/>
              </a:lnSpc>
            </a:pPr>
            <a:r>
              <a:rPr lang="en-US" sz="286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import androidx.compose.ui.draw.scale</a:t>
            </a:r>
          </a:p>
          <a:p>
            <a:pPr algn="l">
              <a:lnSpc>
                <a:spcPts val="4009"/>
              </a:lnSpc>
            </a:pPr>
            <a:r>
              <a:rPr lang="en-US" sz="286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import androidx.compose.ui.graphics.Color</a:t>
            </a:r>
          </a:p>
          <a:p>
            <a:pPr algn="l">
              <a:lnSpc>
                <a:spcPts val="4009"/>
              </a:lnSpc>
            </a:pPr>
            <a:r>
              <a:rPr lang="en-US" sz="286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import androidx.compose.ui.res.painterResource</a:t>
            </a:r>
          </a:p>
          <a:p>
            <a:pPr algn="l">
              <a:lnSpc>
                <a:spcPts val="4009"/>
              </a:lnSpc>
            </a:pPr>
            <a:r>
              <a:rPr lang="en-US" sz="286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import androidx.compose.ui.res.stringResource</a:t>
            </a:r>
          </a:p>
          <a:p>
            <a:pPr algn="l">
              <a:lnSpc>
                <a:spcPts val="4009"/>
              </a:lnSpc>
            </a:pPr>
            <a:r>
              <a:rPr lang="en-US" sz="286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import androidx.compose.ui.text.font.FontFamily</a:t>
            </a:r>
          </a:p>
          <a:p>
            <a:pPr algn="l">
              <a:lnSpc>
                <a:spcPts val="4009"/>
              </a:lnSpc>
            </a:pPr>
            <a:r>
              <a:rPr lang="en-US" sz="286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import androidx.compose.ui.text.font.FontWeight</a:t>
            </a:r>
          </a:p>
          <a:p>
            <a:pPr algn="l">
              <a:lnSpc>
                <a:spcPts val="4009"/>
              </a:lnSpc>
            </a:pPr>
            <a:r>
              <a:rPr lang="en-US" sz="286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import androidx.compose.ui.text.style.TextAlign</a:t>
            </a:r>
          </a:p>
          <a:p>
            <a:pPr algn="l">
              <a:lnSpc>
                <a:spcPts val="4009"/>
              </a:lnSpc>
            </a:pPr>
            <a:r>
              <a:rPr lang="en-US" sz="286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import androidx.compose.ui.unit.dp</a:t>
            </a:r>
          </a:p>
          <a:p>
            <a:pPr algn="l">
              <a:lnSpc>
                <a:spcPts val="4009"/>
              </a:lnSpc>
            </a:pPr>
            <a:r>
              <a:rPr lang="en-US" sz="286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import androidx.compose.ui.unit.sp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53821" y="1077577"/>
            <a:ext cx="5445958" cy="5160045"/>
          </a:xfrm>
          <a:custGeom>
            <a:avLst/>
            <a:gdLst/>
            <a:ahLst/>
            <a:cxnLst/>
            <a:rect r="r" b="b" t="t" l="l"/>
            <a:pathLst>
              <a:path h="5160045" w="5445958">
                <a:moveTo>
                  <a:pt x="0" y="0"/>
                </a:moveTo>
                <a:lnTo>
                  <a:pt x="5445958" y="0"/>
                </a:lnTo>
                <a:lnTo>
                  <a:pt x="5445958" y="5160046"/>
                </a:lnTo>
                <a:lnTo>
                  <a:pt x="0" y="51600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033790">
            <a:off x="-2221207" y="4475132"/>
            <a:ext cx="4442415" cy="3953749"/>
          </a:xfrm>
          <a:custGeom>
            <a:avLst/>
            <a:gdLst/>
            <a:ahLst/>
            <a:cxnLst/>
            <a:rect r="r" b="b" t="t" l="l"/>
            <a:pathLst>
              <a:path h="3953749" w="4442415">
                <a:moveTo>
                  <a:pt x="0" y="0"/>
                </a:moveTo>
                <a:lnTo>
                  <a:pt x="4442414" y="0"/>
                </a:lnTo>
                <a:lnTo>
                  <a:pt x="4442414" y="3953749"/>
                </a:lnTo>
                <a:lnTo>
                  <a:pt x="0" y="39537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47366">
            <a:off x="6483348" y="-731529"/>
            <a:ext cx="2646779" cy="2530983"/>
          </a:xfrm>
          <a:custGeom>
            <a:avLst/>
            <a:gdLst/>
            <a:ahLst/>
            <a:cxnLst/>
            <a:rect r="r" b="b" t="t" l="l"/>
            <a:pathLst>
              <a:path h="2530983" w="2646779">
                <a:moveTo>
                  <a:pt x="0" y="0"/>
                </a:moveTo>
                <a:lnTo>
                  <a:pt x="2646780" y="0"/>
                </a:lnTo>
                <a:lnTo>
                  <a:pt x="2646780" y="2530983"/>
                </a:lnTo>
                <a:lnTo>
                  <a:pt x="0" y="25309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47366">
            <a:off x="8934908" y="6295618"/>
            <a:ext cx="2268935" cy="2169669"/>
          </a:xfrm>
          <a:custGeom>
            <a:avLst/>
            <a:gdLst/>
            <a:ahLst/>
            <a:cxnLst/>
            <a:rect r="r" b="b" t="t" l="l"/>
            <a:pathLst>
              <a:path h="2169669" w="2268935">
                <a:moveTo>
                  <a:pt x="0" y="0"/>
                </a:moveTo>
                <a:lnTo>
                  <a:pt x="2268935" y="0"/>
                </a:lnTo>
                <a:lnTo>
                  <a:pt x="2268935" y="2169669"/>
                </a:lnTo>
                <a:lnTo>
                  <a:pt x="0" y="21696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4714" y="284217"/>
            <a:ext cx="8485810" cy="6699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0"/>
              </a:lnSpc>
            </a:pPr>
            <a:r>
              <a:rPr lang="en-US" sz="223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class MainActivity : ComponentActivity() {</a:t>
            </a:r>
          </a:p>
          <a:p>
            <a:pPr algn="l">
              <a:lnSpc>
                <a:spcPts val="3130"/>
              </a:lnSpc>
            </a:pPr>
            <a:r>
              <a:rPr lang="en-US" sz="223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override fun onCreate(savedInstanceState: Bundle?) {</a:t>
            </a:r>
          </a:p>
          <a:p>
            <a:pPr algn="l">
              <a:lnSpc>
                <a:spcPts val="3130"/>
              </a:lnSpc>
            </a:pPr>
            <a:r>
              <a:rPr lang="en-US" sz="223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super.onCreate(savedInstanceState)</a:t>
            </a:r>
          </a:p>
          <a:p>
            <a:pPr algn="l">
              <a:lnSpc>
                <a:spcPts val="3130"/>
              </a:lnSpc>
            </a:pPr>
            <a:r>
              <a:rPr lang="en-US" sz="223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setContent {</a:t>
            </a:r>
          </a:p>
          <a:p>
            <a:pPr algn="l">
              <a:lnSpc>
                <a:spcPts val="3130"/>
              </a:lnSpc>
            </a:pPr>
            <a:r>
              <a:rPr lang="en-US" sz="223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TravelApp(this)</a:t>
            </a:r>
          </a:p>
          <a:p>
            <a:pPr algn="l">
              <a:lnSpc>
                <a:spcPts val="3130"/>
              </a:lnSpc>
            </a:pPr>
            <a:r>
              <a:rPr lang="en-US" sz="223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}</a:t>
            </a:r>
          </a:p>
          <a:p>
            <a:pPr algn="l">
              <a:lnSpc>
                <a:spcPts val="3130"/>
              </a:lnSpc>
            </a:pPr>
            <a:r>
              <a:rPr lang="en-US" sz="223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}</a:t>
            </a:r>
          </a:p>
          <a:p>
            <a:pPr algn="l">
              <a:lnSpc>
                <a:spcPts val="3130"/>
              </a:lnSpc>
            </a:pPr>
          </a:p>
          <a:p>
            <a:pPr algn="l">
              <a:lnSpc>
                <a:spcPts val="3130"/>
              </a:lnSpc>
            </a:pPr>
          </a:p>
          <a:p>
            <a:pPr algn="l">
              <a:lnSpc>
                <a:spcPts val="3130"/>
              </a:lnSpc>
            </a:pPr>
            <a:r>
              <a:rPr lang="en-US" sz="223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@Composable</a:t>
            </a:r>
          </a:p>
          <a:p>
            <a:pPr algn="l">
              <a:lnSpc>
                <a:spcPts val="3130"/>
              </a:lnSpc>
            </a:pPr>
            <a:r>
              <a:rPr lang="en-US" sz="223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fun TravelApp(context: Context) {</a:t>
            </a:r>
          </a:p>
          <a:p>
            <a:pPr algn="l">
              <a:lnSpc>
                <a:spcPts val="3130"/>
              </a:lnSpc>
            </a:pPr>
            <a:r>
              <a:rPr lang="en-US" sz="223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Column(</a:t>
            </a:r>
          </a:p>
          <a:p>
            <a:pPr algn="l">
              <a:lnSpc>
                <a:spcPts val="3130"/>
              </a:lnSpc>
            </a:pPr>
            <a:r>
              <a:rPr lang="en-US" sz="223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modifier = Modifier</a:t>
            </a:r>
          </a:p>
          <a:p>
            <a:pPr algn="l">
              <a:lnSpc>
                <a:spcPts val="3130"/>
              </a:lnSpc>
            </a:pPr>
            <a:r>
              <a:rPr lang="en-US" sz="223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.padding(20.dp)</a:t>
            </a:r>
          </a:p>
          <a:p>
            <a:pPr algn="l">
              <a:lnSpc>
                <a:spcPts val="3130"/>
              </a:lnSpc>
            </a:pPr>
            <a:r>
              <a:rPr lang="en-US" sz="223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.verticalScroll(rememberScrollState())</a:t>
            </a:r>
          </a:p>
          <a:p>
            <a:pPr algn="l">
              <a:lnSpc>
                <a:spcPts val="3130"/>
              </a:lnSpc>
            </a:pPr>
          </a:p>
          <a:p>
            <a:pPr algn="l">
              <a:lnSpc>
                <a:spcPts val="3130"/>
              </a:lnSpc>
            </a:pPr>
            <a:r>
              <a:rPr lang="en-US" sz="223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) {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857255">
            <a:off x="6826792" y="4910807"/>
            <a:ext cx="4390577" cy="4198489"/>
          </a:xfrm>
          <a:custGeom>
            <a:avLst/>
            <a:gdLst/>
            <a:ahLst/>
            <a:cxnLst/>
            <a:rect r="r" b="b" t="t" l="l"/>
            <a:pathLst>
              <a:path h="4198489" w="4390577">
                <a:moveTo>
                  <a:pt x="0" y="0"/>
                </a:moveTo>
                <a:lnTo>
                  <a:pt x="4390576" y="0"/>
                </a:lnTo>
                <a:lnTo>
                  <a:pt x="4390576" y="4198489"/>
                </a:lnTo>
                <a:lnTo>
                  <a:pt x="0" y="41984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440951">
            <a:off x="9041097" y="52258"/>
            <a:ext cx="1433798" cy="1358524"/>
          </a:xfrm>
          <a:custGeom>
            <a:avLst/>
            <a:gdLst/>
            <a:ahLst/>
            <a:cxnLst/>
            <a:rect r="r" b="b" t="t" l="l"/>
            <a:pathLst>
              <a:path h="1358524" w="1433798">
                <a:moveTo>
                  <a:pt x="0" y="0"/>
                </a:moveTo>
                <a:lnTo>
                  <a:pt x="1433798" y="0"/>
                </a:lnTo>
                <a:lnTo>
                  <a:pt x="1433798" y="1358524"/>
                </a:lnTo>
                <a:lnTo>
                  <a:pt x="0" y="13585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05455" y="96637"/>
            <a:ext cx="9142690" cy="7074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0"/>
              </a:lnSpc>
            </a:pPr>
          </a:p>
          <a:p>
            <a:pPr algn="l">
              <a:lnSpc>
                <a:spcPts val="3550"/>
              </a:lnSpc>
            </a:pPr>
            <a:r>
              <a:rPr lang="en-US" sz="253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Text(</a:t>
            </a:r>
          </a:p>
          <a:p>
            <a:pPr algn="l">
              <a:lnSpc>
                <a:spcPts val="3550"/>
              </a:lnSpc>
            </a:pPr>
            <a:r>
              <a:rPr lang="en-US" sz="253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fontSize = 40.sp,</a:t>
            </a:r>
          </a:p>
          <a:p>
            <a:pPr algn="l">
              <a:lnSpc>
                <a:spcPts val="3550"/>
              </a:lnSpc>
            </a:pPr>
            <a:r>
              <a:rPr lang="en-US" sz="253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color = Color(android.graphics.Color.rgb(120, 40, 251)),</a:t>
            </a:r>
          </a:p>
          <a:p>
            <a:pPr algn="l">
              <a:lnSpc>
                <a:spcPts val="3550"/>
              </a:lnSpc>
            </a:pPr>
            <a:r>
              <a:rPr lang="en-US" sz="253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fontFamily = FontFamily.Cursive,</a:t>
            </a:r>
          </a:p>
          <a:p>
            <a:pPr algn="l">
              <a:lnSpc>
                <a:spcPts val="3550"/>
              </a:lnSpc>
            </a:pPr>
            <a:r>
              <a:rPr lang="en-US" sz="253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text = "Wanderlust Travel"</a:t>
            </a:r>
          </a:p>
          <a:p>
            <a:pPr algn="l">
              <a:lnSpc>
                <a:spcPts val="3550"/>
              </a:lnSpc>
            </a:pPr>
            <a:r>
              <a:rPr lang="en-US" sz="253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)</a:t>
            </a:r>
          </a:p>
          <a:p>
            <a:pPr algn="l">
              <a:lnSpc>
                <a:spcPts val="3550"/>
              </a:lnSpc>
            </a:pPr>
          </a:p>
          <a:p>
            <a:pPr algn="l">
              <a:lnSpc>
                <a:spcPts val="3550"/>
              </a:lnSpc>
            </a:pPr>
            <a:r>
              <a:rPr lang="en-US" sz="253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Spacer(modifier = Modifier.height(20.dp))</a:t>
            </a:r>
          </a:p>
          <a:p>
            <a:pPr algn="l">
              <a:lnSpc>
                <a:spcPts val="3550"/>
              </a:lnSpc>
            </a:pPr>
          </a:p>
          <a:p>
            <a:pPr algn="l">
              <a:lnSpc>
                <a:spcPts val="3550"/>
              </a:lnSpc>
            </a:pPr>
            <a:r>
              <a:rPr lang="en-US" sz="253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// 01</a:t>
            </a:r>
          </a:p>
          <a:p>
            <a:pPr algn="l">
              <a:lnSpc>
                <a:spcPts val="3550"/>
              </a:lnSpc>
            </a:pPr>
            <a:r>
              <a:rPr lang="en-US" sz="253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Card(</a:t>
            </a:r>
          </a:p>
          <a:p>
            <a:pPr algn="l">
              <a:lnSpc>
                <a:spcPts val="3550"/>
              </a:lnSpc>
            </a:pPr>
            <a:r>
              <a:rPr lang="en-US" sz="253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modifier = Modifier</a:t>
            </a:r>
          </a:p>
          <a:p>
            <a:pPr algn="l">
              <a:lnSpc>
                <a:spcPts val="3550"/>
              </a:lnSpc>
            </a:pPr>
            <a:r>
              <a:rPr lang="en-US" sz="253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.fillMaxWidth()</a:t>
            </a:r>
          </a:p>
          <a:p>
            <a:pPr algn="l">
              <a:lnSpc>
                <a:spcPts val="3550"/>
              </a:lnSpc>
            </a:pPr>
            <a:r>
              <a:rPr lang="en-US" sz="253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.height(250.dp)</a:t>
            </a:r>
          </a:p>
          <a:p>
            <a:pPr algn="l">
              <a:lnSpc>
                <a:spcPts val="3550"/>
              </a:lnSpc>
            </a:pPr>
            <a:r>
              <a:rPr lang="en-US" sz="253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01926" y="5549695"/>
            <a:ext cx="1359473" cy="1288100"/>
          </a:xfrm>
          <a:custGeom>
            <a:avLst/>
            <a:gdLst/>
            <a:ahLst/>
            <a:cxnLst/>
            <a:rect r="r" b="b" t="t" l="l"/>
            <a:pathLst>
              <a:path h="1288100" w="1359473">
                <a:moveTo>
                  <a:pt x="0" y="0"/>
                </a:moveTo>
                <a:lnTo>
                  <a:pt x="1359472" y="0"/>
                </a:lnTo>
                <a:lnTo>
                  <a:pt x="1359472" y="1288100"/>
                </a:lnTo>
                <a:lnTo>
                  <a:pt x="0" y="12881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769519">
            <a:off x="-1291712" y="447267"/>
            <a:ext cx="6142905" cy="5467185"/>
          </a:xfrm>
          <a:custGeom>
            <a:avLst/>
            <a:gdLst/>
            <a:ahLst/>
            <a:cxnLst/>
            <a:rect r="r" b="b" t="t" l="l"/>
            <a:pathLst>
              <a:path h="5467185" w="6142905">
                <a:moveTo>
                  <a:pt x="0" y="0"/>
                </a:moveTo>
                <a:lnTo>
                  <a:pt x="6142904" y="0"/>
                </a:lnTo>
                <a:lnTo>
                  <a:pt x="6142904" y="5467185"/>
                </a:lnTo>
                <a:lnTo>
                  <a:pt x="0" y="54671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47366">
            <a:off x="3764739" y="401649"/>
            <a:ext cx="1004265" cy="960328"/>
          </a:xfrm>
          <a:custGeom>
            <a:avLst/>
            <a:gdLst/>
            <a:ahLst/>
            <a:cxnLst/>
            <a:rect r="r" b="b" t="t" l="l"/>
            <a:pathLst>
              <a:path h="960328" w="1004265">
                <a:moveTo>
                  <a:pt x="0" y="0"/>
                </a:moveTo>
                <a:lnTo>
                  <a:pt x="1004265" y="0"/>
                </a:lnTo>
                <a:lnTo>
                  <a:pt x="1004265" y="960328"/>
                </a:lnTo>
                <a:lnTo>
                  <a:pt x="0" y="9603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41383" y="385846"/>
            <a:ext cx="8371368" cy="6533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1"/>
              </a:lnSpc>
            </a:pPr>
            <a:r>
              <a:rPr lang="en-US" sz="205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.clickable {</a:t>
            </a:r>
          </a:p>
          <a:p>
            <a:pPr algn="l">
              <a:lnSpc>
                <a:spcPts val="2591"/>
              </a:lnSpc>
            </a:pPr>
            <a:r>
              <a:rPr lang="en-US" sz="205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context.startActivity(</a:t>
            </a:r>
          </a:p>
          <a:p>
            <a:pPr algn="l">
              <a:lnSpc>
                <a:spcPts val="2591"/>
              </a:lnSpc>
            </a:pPr>
            <a:r>
              <a:rPr lang="en-US" sz="205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 Intent(context, BaliActivity::class.java)</a:t>
            </a:r>
          </a:p>
          <a:p>
            <a:pPr algn="l">
              <a:lnSpc>
                <a:spcPts val="2591"/>
              </a:lnSpc>
            </a:pPr>
          </a:p>
          <a:p>
            <a:pPr algn="l">
              <a:lnSpc>
                <a:spcPts val="2591"/>
              </a:lnSpc>
            </a:pPr>
            <a:r>
              <a:rPr lang="en-US" sz="205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)</a:t>
            </a:r>
          </a:p>
          <a:p>
            <a:pPr algn="l">
              <a:lnSpc>
                <a:spcPts val="2591"/>
              </a:lnSpc>
            </a:pPr>
            <a:r>
              <a:rPr lang="en-US" sz="205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},</a:t>
            </a:r>
          </a:p>
          <a:p>
            <a:pPr algn="l">
              <a:lnSpc>
                <a:spcPts val="2591"/>
              </a:lnSpc>
            </a:pPr>
            <a:r>
              <a:rPr lang="en-US" sz="205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elevation = 8.dp</a:t>
            </a:r>
          </a:p>
          <a:p>
            <a:pPr algn="l">
              <a:lnSpc>
                <a:spcPts val="2591"/>
              </a:lnSpc>
            </a:pPr>
            <a:r>
              <a:rPr lang="en-US" sz="205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)</a:t>
            </a:r>
          </a:p>
          <a:p>
            <a:pPr algn="l">
              <a:lnSpc>
                <a:spcPts val="2591"/>
              </a:lnSpc>
            </a:pPr>
            <a:r>
              <a:rPr lang="en-US" sz="205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{</a:t>
            </a:r>
          </a:p>
          <a:p>
            <a:pPr algn="l">
              <a:lnSpc>
                <a:spcPts val="2591"/>
              </a:lnSpc>
            </a:pPr>
            <a:r>
              <a:rPr lang="en-US" sz="205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Column(</a:t>
            </a:r>
          </a:p>
          <a:p>
            <a:pPr algn="l">
              <a:lnSpc>
                <a:spcPts val="2591"/>
              </a:lnSpc>
            </a:pPr>
            <a:r>
              <a:rPr lang="en-US" sz="205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horizontalAlignment = Alignment.CenterHorizontally</a:t>
            </a:r>
          </a:p>
          <a:p>
            <a:pPr algn="l">
              <a:lnSpc>
                <a:spcPts val="2591"/>
              </a:lnSpc>
            </a:pPr>
            <a:r>
              <a:rPr lang="en-US" sz="205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) {</a:t>
            </a:r>
          </a:p>
          <a:p>
            <a:pPr algn="l">
              <a:lnSpc>
                <a:spcPts val="2591"/>
              </a:lnSpc>
            </a:pPr>
            <a:r>
              <a:rPr lang="en-US" sz="205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Image(</a:t>
            </a:r>
          </a:p>
          <a:p>
            <a:pPr algn="l">
              <a:lnSpc>
                <a:spcPts val="2591"/>
              </a:lnSpc>
            </a:pPr>
            <a:r>
              <a:rPr lang="en-US" sz="205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 painterResource(id = R.drawable.bali), contentDescription = "",</a:t>
            </a:r>
          </a:p>
          <a:p>
            <a:pPr algn="l">
              <a:lnSpc>
                <a:spcPts val="2591"/>
              </a:lnSpc>
            </a:pPr>
            <a:r>
              <a:rPr lang="en-US" sz="205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 modifier = Modifier</a:t>
            </a:r>
          </a:p>
          <a:p>
            <a:pPr algn="l">
              <a:lnSpc>
                <a:spcPts val="2591"/>
              </a:lnSpc>
            </a:pPr>
            <a:r>
              <a:rPr lang="en-US" sz="205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     .height(150.dp)</a:t>
            </a:r>
          </a:p>
          <a:p>
            <a:pPr algn="l">
              <a:lnSpc>
                <a:spcPts val="2591"/>
              </a:lnSpc>
            </a:pPr>
            <a:r>
              <a:rPr lang="en-US" sz="205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     .scale(scaleX = 1.2F, scaleY = 1F)</a:t>
            </a:r>
          </a:p>
          <a:p>
            <a:pPr algn="l">
              <a:lnSpc>
                <a:spcPts val="2591"/>
              </a:lnSpc>
            </a:pPr>
            <a:r>
              <a:rPr lang="en-US" sz="205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)</a:t>
            </a:r>
          </a:p>
          <a:p>
            <a:pPr algn="l">
              <a:lnSpc>
                <a:spcPts val="2591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94633">
            <a:off x="-1399641" y="5989040"/>
            <a:ext cx="2799283" cy="2652320"/>
          </a:xfrm>
          <a:custGeom>
            <a:avLst/>
            <a:gdLst/>
            <a:ahLst/>
            <a:cxnLst/>
            <a:rect r="r" b="b" t="t" l="l"/>
            <a:pathLst>
              <a:path h="2652320" w="2799283">
                <a:moveTo>
                  <a:pt x="0" y="0"/>
                </a:moveTo>
                <a:lnTo>
                  <a:pt x="2799282" y="0"/>
                </a:lnTo>
                <a:lnTo>
                  <a:pt x="2799282" y="2652320"/>
                </a:lnTo>
                <a:lnTo>
                  <a:pt x="0" y="26523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13119">
            <a:off x="7730519" y="-980388"/>
            <a:ext cx="3312451" cy="3167532"/>
          </a:xfrm>
          <a:custGeom>
            <a:avLst/>
            <a:gdLst/>
            <a:ahLst/>
            <a:cxnLst/>
            <a:rect r="r" b="b" t="t" l="l"/>
            <a:pathLst>
              <a:path h="3167532" w="3312451">
                <a:moveTo>
                  <a:pt x="0" y="0"/>
                </a:moveTo>
                <a:lnTo>
                  <a:pt x="3312452" y="0"/>
                </a:lnTo>
                <a:lnTo>
                  <a:pt x="3312452" y="3167532"/>
                </a:lnTo>
                <a:lnTo>
                  <a:pt x="0" y="3167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43745" y="111806"/>
            <a:ext cx="6504737" cy="7203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9"/>
              </a:lnSpc>
            </a:pPr>
            <a:r>
              <a:rPr lang="en-US" sz="186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Text(</a:t>
            </a:r>
          </a:p>
          <a:p>
            <a:pPr algn="l">
              <a:lnSpc>
                <a:spcPts val="2609"/>
              </a:lnSpc>
            </a:pPr>
            <a:r>
              <a:rPr lang="en-US" sz="186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 text = stringResource(id = R.string.place_1),</a:t>
            </a:r>
          </a:p>
          <a:p>
            <a:pPr algn="l">
              <a:lnSpc>
                <a:spcPts val="2609"/>
              </a:lnSpc>
            </a:pPr>
            <a:r>
              <a:rPr lang="en-US" sz="186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 fontSize = 18.sp</a:t>
            </a:r>
          </a:p>
          <a:p>
            <a:pPr algn="l">
              <a:lnSpc>
                <a:spcPts val="2609"/>
              </a:lnSpc>
            </a:pPr>
            <a:r>
              <a:rPr lang="en-US" sz="186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)</a:t>
            </a:r>
          </a:p>
          <a:p>
            <a:pPr algn="l">
              <a:lnSpc>
                <a:spcPts val="2609"/>
              </a:lnSpc>
            </a:pPr>
          </a:p>
          <a:p>
            <a:pPr algn="l">
              <a:lnSpc>
                <a:spcPts val="2609"/>
              </a:lnSpc>
            </a:pPr>
          </a:p>
          <a:p>
            <a:pPr algn="l">
              <a:lnSpc>
                <a:spcPts val="2609"/>
              </a:lnSpc>
            </a:pPr>
            <a:r>
              <a:rPr lang="en-US" sz="186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Text(</a:t>
            </a:r>
          </a:p>
          <a:p>
            <a:pPr algn="l">
              <a:lnSpc>
                <a:spcPts val="2609"/>
              </a:lnSpc>
            </a:pPr>
            <a:r>
              <a:rPr lang="en-US" sz="186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 text = stringResource(id = R.string.description),</a:t>
            </a:r>
          </a:p>
          <a:p>
            <a:pPr algn="l">
              <a:lnSpc>
                <a:spcPts val="2609"/>
              </a:lnSpc>
            </a:pPr>
            <a:r>
              <a:rPr lang="en-US" sz="186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 fontWeight = FontWeight.Light,</a:t>
            </a:r>
          </a:p>
          <a:p>
            <a:pPr algn="l">
              <a:lnSpc>
                <a:spcPts val="2609"/>
              </a:lnSpc>
            </a:pPr>
            <a:r>
              <a:rPr lang="en-US" sz="186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 fontSize = 16.sp,</a:t>
            </a:r>
          </a:p>
          <a:p>
            <a:pPr algn="l">
              <a:lnSpc>
                <a:spcPts val="2609"/>
              </a:lnSpc>
            </a:pPr>
            <a:r>
              <a:rPr lang="en-US" sz="186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 textAlign = TextAlign.Center,</a:t>
            </a:r>
          </a:p>
          <a:p>
            <a:pPr algn="l">
              <a:lnSpc>
                <a:spcPts val="2609"/>
              </a:lnSpc>
            </a:pPr>
            <a:r>
              <a:rPr lang="en-US" sz="186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)</a:t>
            </a:r>
          </a:p>
          <a:p>
            <a:pPr algn="l">
              <a:lnSpc>
                <a:spcPts val="2609"/>
              </a:lnSpc>
            </a:pPr>
          </a:p>
          <a:p>
            <a:pPr algn="l">
              <a:lnSpc>
                <a:spcPts val="2609"/>
              </a:lnSpc>
            </a:pPr>
            <a:r>
              <a:rPr lang="en-US" sz="186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Text(</a:t>
            </a:r>
          </a:p>
          <a:p>
            <a:pPr algn="l">
              <a:lnSpc>
                <a:spcPts val="2609"/>
              </a:lnSpc>
            </a:pPr>
            <a:r>
              <a:rPr lang="en-US" sz="186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 text = stringResource(id = R.string.plan), color = Color.Gray,</a:t>
            </a:r>
          </a:p>
          <a:p>
            <a:pPr algn="l">
              <a:lnSpc>
                <a:spcPts val="2609"/>
              </a:lnSpc>
            </a:pPr>
            <a:r>
              <a:rPr lang="en-US" sz="186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 fontSize = 16.sp</a:t>
            </a:r>
          </a:p>
          <a:p>
            <a:pPr algn="l">
              <a:lnSpc>
                <a:spcPts val="2609"/>
              </a:lnSpc>
            </a:pPr>
            <a:r>
              <a:rPr lang="en-US" sz="186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)</a:t>
            </a:r>
          </a:p>
          <a:p>
            <a:pPr algn="l">
              <a:lnSpc>
                <a:spcPts val="2609"/>
              </a:lnSpc>
            </a:pPr>
            <a:r>
              <a:rPr lang="en-US" sz="186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}</a:t>
            </a:r>
          </a:p>
          <a:p>
            <a:pPr algn="l">
              <a:lnSpc>
                <a:spcPts val="2609"/>
              </a:lnSpc>
            </a:pPr>
            <a:r>
              <a:rPr lang="en-US" sz="186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}</a:t>
            </a:r>
          </a:p>
          <a:p>
            <a:pPr algn="l">
              <a:lnSpc>
                <a:spcPts val="260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5016908" y="-732905"/>
            <a:ext cx="5550062" cy="4939555"/>
          </a:xfrm>
          <a:custGeom>
            <a:avLst/>
            <a:gdLst/>
            <a:ahLst/>
            <a:cxnLst/>
            <a:rect r="r" b="b" t="t" l="l"/>
            <a:pathLst>
              <a:path h="4939555" w="5550062">
                <a:moveTo>
                  <a:pt x="0" y="0"/>
                </a:moveTo>
                <a:lnTo>
                  <a:pt x="5550061" y="0"/>
                </a:lnTo>
                <a:lnTo>
                  <a:pt x="5550061" y="4939555"/>
                </a:lnTo>
                <a:lnTo>
                  <a:pt x="0" y="49395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017281">
            <a:off x="3589663" y="811864"/>
            <a:ext cx="1060123" cy="1004466"/>
          </a:xfrm>
          <a:custGeom>
            <a:avLst/>
            <a:gdLst/>
            <a:ahLst/>
            <a:cxnLst/>
            <a:rect r="r" b="b" t="t" l="l"/>
            <a:pathLst>
              <a:path h="1004466" w="1060123">
                <a:moveTo>
                  <a:pt x="0" y="0"/>
                </a:moveTo>
                <a:lnTo>
                  <a:pt x="1060123" y="0"/>
                </a:lnTo>
                <a:lnTo>
                  <a:pt x="1060123" y="1004466"/>
                </a:lnTo>
                <a:lnTo>
                  <a:pt x="0" y="1004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567437">
            <a:off x="8473733" y="5998171"/>
            <a:ext cx="2209570" cy="2112901"/>
          </a:xfrm>
          <a:custGeom>
            <a:avLst/>
            <a:gdLst/>
            <a:ahLst/>
            <a:cxnLst/>
            <a:rect r="r" b="b" t="t" l="l"/>
            <a:pathLst>
              <a:path h="2112901" w="2209570">
                <a:moveTo>
                  <a:pt x="0" y="0"/>
                </a:moveTo>
                <a:lnTo>
                  <a:pt x="2209570" y="0"/>
                </a:lnTo>
                <a:lnTo>
                  <a:pt x="2209570" y="2112902"/>
                </a:lnTo>
                <a:lnTo>
                  <a:pt x="0" y="21129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33393" y="164543"/>
            <a:ext cx="8488687" cy="6986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9"/>
              </a:lnSpc>
              <a:spcBef>
                <a:spcPct val="0"/>
              </a:spcBef>
            </a:pPr>
            <a:r>
              <a:rPr lang="en-US" b="true" sz="1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Spacer(modifier = Modifier.height(20.dp))</a:t>
            </a:r>
          </a:p>
          <a:p>
            <a:pPr algn="l">
              <a:lnSpc>
                <a:spcPts val="2149"/>
              </a:lnSpc>
              <a:spcBef>
                <a:spcPct val="0"/>
              </a:spcBef>
            </a:pPr>
          </a:p>
          <a:p>
            <a:pPr algn="l">
              <a:lnSpc>
                <a:spcPts val="2149"/>
              </a:lnSpc>
              <a:spcBef>
                <a:spcPct val="0"/>
              </a:spcBef>
            </a:pPr>
          </a:p>
          <a:p>
            <a:pPr algn="l">
              <a:lnSpc>
                <a:spcPts val="2149"/>
              </a:lnSpc>
              <a:spcBef>
                <a:spcPct val="0"/>
              </a:spcBef>
            </a:pPr>
            <a:r>
              <a:rPr lang="en-US" b="true" sz="1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//02</a:t>
            </a:r>
          </a:p>
          <a:p>
            <a:pPr algn="l">
              <a:lnSpc>
                <a:spcPts val="2149"/>
              </a:lnSpc>
              <a:spcBef>
                <a:spcPct val="0"/>
              </a:spcBef>
            </a:pPr>
            <a:r>
              <a:rPr lang="en-US" b="true" sz="1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Card(</a:t>
            </a:r>
          </a:p>
          <a:p>
            <a:pPr algn="l">
              <a:lnSpc>
                <a:spcPts val="2149"/>
              </a:lnSpc>
              <a:spcBef>
                <a:spcPct val="0"/>
              </a:spcBef>
            </a:pPr>
            <a:r>
              <a:rPr lang="en-US" b="true" sz="1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modifier = Modifier</a:t>
            </a:r>
          </a:p>
          <a:p>
            <a:pPr algn="l">
              <a:lnSpc>
                <a:spcPts val="2149"/>
              </a:lnSpc>
              <a:spcBef>
                <a:spcPct val="0"/>
              </a:spcBef>
            </a:pPr>
            <a:r>
              <a:rPr lang="en-US" b="true" sz="1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.fillMaxWidth()</a:t>
            </a:r>
          </a:p>
          <a:p>
            <a:pPr algn="l">
              <a:lnSpc>
                <a:spcPts val="2149"/>
              </a:lnSpc>
              <a:spcBef>
                <a:spcPct val="0"/>
              </a:spcBef>
            </a:pPr>
            <a:r>
              <a:rPr lang="en-US" b="true" sz="1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.height(250.dp)</a:t>
            </a:r>
          </a:p>
          <a:p>
            <a:pPr algn="l">
              <a:lnSpc>
                <a:spcPts val="2149"/>
              </a:lnSpc>
              <a:spcBef>
                <a:spcPct val="0"/>
              </a:spcBef>
            </a:pPr>
            <a:r>
              <a:rPr lang="en-US" b="true" sz="1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.clickable {</a:t>
            </a:r>
          </a:p>
          <a:p>
            <a:pPr algn="l">
              <a:lnSpc>
                <a:spcPts val="2149"/>
              </a:lnSpc>
              <a:spcBef>
                <a:spcPct val="0"/>
              </a:spcBef>
            </a:pPr>
            <a:r>
              <a:rPr lang="en-US" b="true" sz="1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context.startActivity(</a:t>
            </a:r>
          </a:p>
          <a:p>
            <a:pPr algn="l">
              <a:lnSpc>
                <a:spcPts val="2149"/>
              </a:lnSpc>
              <a:spcBef>
                <a:spcPct val="0"/>
              </a:spcBef>
            </a:pPr>
            <a:r>
              <a:rPr lang="en-US" b="true" sz="1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    Intent(context, ParisActivity::class.java)</a:t>
            </a:r>
          </a:p>
          <a:p>
            <a:pPr algn="l">
              <a:lnSpc>
                <a:spcPts val="2149"/>
              </a:lnSpc>
              <a:spcBef>
                <a:spcPct val="0"/>
              </a:spcBef>
            </a:pPr>
          </a:p>
          <a:p>
            <a:pPr algn="l">
              <a:lnSpc>
                <a:spcPts val="2149"/>
              </a:lnSpc>
              <a:spcBef>
                <a:spcPct val="0"/>
              </a:spcBef>
            </a:pPr>
            <a:r>
              <a:rPr lang="en-US" b="true" sz="1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)</a:t>
            </a:r>
          </a:p>
          <a:p>
            <a:pPr algn="l">
              <a:lnSpc>
                <a:spcPts val="2149"/>
              </a:lnSpc>
              <a:spcBef>
                <a:spcPct val="0"/>
              </a:spcBef>
            </a:pPr>
            <a:r>
              <a:rPr lang="en-US" b="true" sz="1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},</a:t>
            </a:r>
          </a:p>
          <a:p>
            <a:pPr algn="l">
              <a:lnSpc>
                <a:spcPts val="2149"/>
              </a:lnSpc>
              <a:spcBef>
                <a:spcPct val="0"/>
              </a:spcBef>
            </a:pPr>
            <a:r>
              <a:rPr lang="en-US" b="true" sz="1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elevation = 8.dp</a:t>
            </a:r>
          </a:p>
          <a:p>
            <a:pPr algn="l">
              <a:lnSpc>
                <a:spcPts val="2149"/>
              </a:lnSpc>
              <a:spcBef>
                <a:spcPct val="0"/>
              </a:spcBef>
            </a:pPr>
            <a:r>
              <a:rPr lang="en-US" b="true" sz="1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)</a:t>
            </a:r>
          </a:p>
          <a:p>
            <a:pPr algn="l">
              <a:lnSpc>
                <a:spcPts val="2149"/>
              </a:lnSpc>
              <a:spcBef>
                <a:spcPct val="0"/>
              </a:spcBef>
            </a:pPr>
            <a:r>
              <a:rPr lang="en-US" b="true" sz="1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{</a:t>
            </a:r>
          </a:p>
          <a:p>
            <a:pPr algn="l">
              <a:lnSpc>
                <a:spcPts val="2149"/>
              </a:lnSpc>
              <a:spcBef>
                <a:spcPct val="0"/>
              </a:spcBef>
            </a:pPr>
            <a:r>
              <a:rPr lang="en-US" b="true" sz="1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Column(</a:t>
            </a:r>
          </a:p>
          <a:p>
            <a:pPr algn="l">
              <a:lnSpc>
                <a:spcPts val="2149"/>
              </a:lnSpc>
              <a:spcBef>
                <a:spcPct val="0"/>
              </a:spcBef>
            </a:pPr>
            <a:r>
              <a:rPr lang="en-US" b="true" sz="1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horizontalAlignment = Alignment.CenterHorizontally</a:t>
            </a:r>
          </a:p>
          <a:p>
            <a:pPr algn="l">
              <a:lnSpc>
                <a:spcPts val="2149"/>
              </a:lnSpc>
              <a:spcBef>
                <a:spcPct val="0"/>
              </a:spcBef>
            </a:pPr>
            <a:r>
              <a:rPr lang="en-US" b="true" sz="1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) {</a:t>
            </a:r>
          </a:p>
          <a:p>
            <a:pPr algn="l">
              <a:lnSpc>
                <a:spcPts val="2149"/>
              </a:lnSpc>
              <a:spcBef>
                <a:spcPct val="0"/>
              </a:spcBef>
            </a:pPr>
            <a:r>
              <a:rPr lang="en-US" b="true" sz="1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Image(</a:t>
            </a:r>
          </a:p>
          <a:p>
            <a:pPr algn="l">
              <a:lnSpc>
                <a:spcPts val="2149"/>
              </a:lnSpc>
              <a:spcBef>
                <a:spcPct val="0"/>
              </a:spcBef>
            </a:pPr>
            <a:r>
              <a:rPr lang="en-US" b="true" sz="1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    painterResource(id = R.drawable.paris), contentDescription = "",</a:t>
            </a:r>
          </a:p>
          <a:p>
            <a:pPr algn="l">
              <a:lnSpc>
                <a:spcPts val="2149"/>
              </a:lnSpc>
              <a:spcBef>
                <a:spcPct val="0"/>
              </a:spcBef>
            </a:pPr>
            <a:r>
              <a:rPr lang="en-US" b="true" sz="1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    modifier = Modifier</a:t>
            </a:r>
          </a:p>
          <a:p>
            <a:pPr algn="l">
              <a:lnSpc>
                <a:spcPts val="2149"/>
              </a:lnSpc>
              <a:spcBef>
                <a:spcPct val="0"/>
              </a:spcBef>
            </a:pPr>
            <a:r>
              <a:rPr lang="en-US" b="true" sz="1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        .height(150.dp)</a:t>
            </a:r>
          </a:p>
          <a:p>
            <a:pPr algn="l">
              <a:lnSpc>
                <a:spcPts val="2149"/>
              </a:lnSpc>
              <a:spcBef>
                <a:spcPct val="0"/>
              </a:spcBef>
            </a:pPr>
            <a:r>
              <a:rPr lang="en-US" b="true" sz="1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        .scale(scaleX = 1.2F, scaleY = 1F)</a:t>
            </a:r>
          </a:p>
          <a:p>
            <a:pPr algn="l">
              <a:lnSpc>
                <a:spcPts val="2149"/>
              </a:lnSpc>
              <a:spcBef>
                <a:spcPct val="0"/>
              </a:spcBef>
            </a:pPr>
            <a:r>
              <a:rPr lang="en-US" b="true" sz="18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     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DAGWiGKQwcI</dc:identifier>
  <dcterms:modified xsi:type="dcterms:W3CDTF">2011-08-01T06:04:30Z</dcterms:modified>
  <cp:revision>1</cp:revision>
  <dc:title>Purple and Black Simple Technology Keynote Presentation</dc:title>
</cp:coreProperties>
</file>